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54" r:id="rId1"/>
  </p:sldMasterIdLst>
  <p:notesMasterIdLst>
    <p:notesMasterId r:id="rId13"/>
  </p:notesMasterIdLst>
  <p:sldIdLst>
    <p:sldId id="543" r:id="rId2"/>
    <p:sldId id="544" r:id="rId3"/>
    <p:sldId id="545" r:id="rId4"/>
    <p:sldId id="546" r:id="rId5"/>
    <p:sldId id="547" r:id="rId6"/>
    <p:sldId id="548" r:id="rId7"/>
    <p:sldId id="549" r:id="rId8"/>
    <p:sldId id="550" r:id="rId9"/>
    <p:sldId id="551" r:id="rId10"/>
    <p:sldId id="552" r:id="rId11"/>
    <p:sldId id="553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7" autoAdjust="0"/>
    <p:restoredTop sz="96374" autoAdjust="0"/>
  </p:normalViewPr>
  <p:slideViewPr>
    <p:cSldViewPr>
      <p:cViewPr varScale="1">
        <p:scale>
          <a:sx n="132" d="100"/>
          <a:sy n="132" d="100"/>
        </p:scale>
        <p:origin x="110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7727EE5-DAAC-4E90-88B6-11EF3C56430C}" type="datetimeFigureOut">
              <a:rPr lang="en-US" altLang="en-US"/>
              <a:pPr>
                <a:defRPr/>
              </a:pPr>
              <a:t>11/2/2019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2EE9138-36A0-4777-B6F3-679BD897CF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73982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D6205EDD-A96D-4975-9296-90611F707F98}" type="datetimeFigureOut">
              <a:rPr lang="en-US"/>
              <a:pPr>
                <a:defRPr/>
              </a:pPr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85E1E01C-D7E7-4A72-8F01-3AFBF8644B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63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D6205EDD-A96D-4975-9296-90611F707F98}" type="datetimeFigureOut">
              <a:rPr lang="en-US"/>
              <a:pPr>
                <a:defRPr/>
              </a:pPr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A95F47C3-C3BE-4E9F-8368-FEE7F3E973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990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D6205EDD-A96D-4975-9296-90611F707F98}" type="datetimeFigureOut">
              <a:rPr lang="en-US"/>
              <a:pPr>
                <a:defRPr/>
              </a:pPr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018F9C2-7BD3-4E4D-82A1-4EC53F6A7A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457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D6205EDD-A96D-4975-9296-90611F707F98}" type="datetimeFigureOut">
              <a:rPr lang="en-US"/>
              <a:pPr>
                <a:defRPr/>
              </a:pPr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1CDFEC32-2F4F-491F-8C4D-3344FB214F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607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D6205EDD-A96D-4975-9296-90611F707F98}" type="datetimeFigureOut">
              <a:rPr lang="en-US"/>
              <a:pPr>
                <a:defRPr/>
              </a:pPr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C2C06B85-70D5-4C81-9F71-E331257BFD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97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D6205EDD-A96D-4975-9296-90611F707F98}" type="datetimeFigureOut">
              <a:rPr lang="en-US"/>
              <a:pPr>
                <a:defRPr/>
              </a:pPr>
              <a:t>11/2/2019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232CA033-BA95-427B-AB8F-CB6F55036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83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D6205EDD-A96D-4975-9296-90611F707F98}" type="datetimeFigureOut">
              <a:rPr lang="en-US"/>
              <a:pPr>
                <a:defRPr/>
              </a:pPr>
              <a:t>11/2/2019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73AE4CBA-4608-4A37-B2BD-E7E7A092C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226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D6205EDD-A96D-4975-9296-90611F707F98}" type="datetimeFigureOut">
              <a:rPr lang="en-US"/>
              <a:pPr>
                <a:defRPr/>
              </a:pPr>
              <a:t>11/2/2019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AA20E550-49EF-46FB-BBC9-4C360F69DC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94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D6205EDD-A96D-4975-9296-90611F707F98}" type="datetimeFigureOut">
              <a:rPr lang="en-US"/>
              <a:pPr>
                <a:defRPr/>
              </a:pPr>
              <a:t>11/2/2019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A418AAC3-C010-4895-90F4-779F0E5DDF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784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D6205EDD-A96D-4975-9296-90611F707F98}" type="datetimeFigureOut">
              <a:rPr lang="en-US"/>
              <a:pPr>
                <a:defRPr/>
              </a:pPr>
              <a:t>11/2/2019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947792E5-EEC7-41A6-B4F9-0C255B2B83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97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D6205EDD-A96D-4975-9296-90611F707F98}" type="datetimeFigureOut">
              <a:rPr lang="en-US"/>
              <a:pPr>
                <a:defRPr/>
              </a:pPr>
              <a:t>11/2/2019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460ACA79-A5B3-4BCC-9F6E-6820820D6F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890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defRPr>
            </a:lvl1pPr>
          </a:lstStyle>
          <a:p>
            <a:pPr>
              <a:defRPr/>
            </a:pPr>
            <a:fld id="{D6205EDD-A96D-4975-9296-90611F707F98}" type="datetimeFigureOut">
              <a:rPr lang="en-US"/>
              <a:pPr>
                <a:defRPr/>
              </a:pPr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defRPr>
            </a:lvl1pPr>
          </a:lstStyle>
          <a:p>
            <a:pPr>
              <a:defRPr/>
            </a:pPr>
            <a:fld id="{54797B3B-ECA2-45AA-812F-9E9A0F8A10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41" r:id="rId1"/>
    <p:sldLayoutId id="2147485542" r:id="rId2"/>
    <p:sldLayoutId id="2147485543" r:id="rId3"/>
    <p:sldLayoutId id="2147485544" r:id="rId4"/>
    <p:sldLayoutId id="2147485545" r:id="rId5"/>
    <p:sldLayoutId id="2147485546" r:id="rId6"/>
    <p:sldLayoutId id="2147485547" r:id="rId7"/>
    <p:sldLayoutId id="2147485548" r:id="rId8"/>
    <p:sldLayoutId id="2147485549" r:id="rId9"/>
    <p:sldLayoutId id="2147485550" r:id="rId10"/>
    <p:sldLayoutId id="214748555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itle 1"/>
          <p:cNvSpPr>
            <a:spLocks noGrp="1"/>
          </p:cNvSpPr>
          <p:nvPr>
            <p:ph type="ctrTitle"/>
          </p:nvPr>
        </p:nvSpPr>
        <p:spPr>
          <a:xfrm>
            <a:off x="685800" y="1692275"/>
            <a:ext cx="7772400" cy="2387600"/>
          </a:xfrm>
        </p:spPr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chemeClr val="bg1"/>
                </a:solidFill>
              </a:rPr>
              <a:t>與主耶穌交談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en-US" altLang="zh-CN" sz="4400" b="1" dirty="0" smtClean="0">
                <a:solidFill>
                  <a:schemeClr val="bg1"/>
                </a:solidFill>
                <a:ea typeface="宋体" panose="02010600030101010101" pitchFamily="2" charset="-122"/>
              </a:rPr>
              <a:t>Just a little talk with Jesus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37375" y="6275388"/>
            <a:ext cx="1619250" cy="3683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FFFFFF"/>
                </a:solidFill>
                <a:latin typeface="Calibri" panose="020F0502020204030204" pitchFamily="34" charset="0"/>
                <a:ea typeface="等线" pitchFamily="2" charset="-122"/>
              </a:rPr>
              <a:t>青年圣歌</a:t>
            </a:r>
            <a:r>
              <a:rPr lang="en-US" altLang="zh-CN">
                <a:solidFill>
                  <a:srgbClr val="FFFFFF"/>
                </a:solidFill>
                <a:latin typeface="Calibri" panose="020F0502020204030204" pitchFamily="34" charset="0"/>
                <a:ea typeface="等线" pitchFamily="2" charset="-122"/>
              </a:rPr>
              <a:t>#77</a:t>
            </a:r>
            <a:endParaRPr lang="en-US" altLang="zh-CN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8738"/>
            <a:ext cx="9029700" cy="5692775"/>
          </a:xfrm>
          <a:prstGeom prst="rect">
            <a:avLst/>
          </a:prstGeom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請大家 快來與主耶穌交談</a:t>
            </a:r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大家 快向主傾訴你困難</a:t>
            </a:r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主必 垂聽你呼求</a:t>
            </a:r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我主必 一步步拯救</a:t>
            </a:r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Now let us have a little talk with Jesus</a:t>
            </a: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Let us tell Him all about our troubles</a:t>
            </a: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He will hear our faintest cry </a:t>
            </a: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and we will answer by and by</a:t>
            </a:r>
          </a:p>
        </p:txBody>
      </p:sp>
      <p:sp>
        <p:nvSpPr>
          <p:cNvPr id="3" name="Rectangle 2"/>
          <p:cNvSpPr/>
          <p:nvPr/>
        </p:nvSpPr>
        <p:spPr>
          <a:xfrm>
            <a:off x="6464300" y="6267450"/>
            <a:ext cx="2514600" cy="369888"/>
          </a:xfrm>
          <a:prstGeom prst="rect">
            <a:avLst/>
          </a:prstGeom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TW" altLang="en-US">
                <a:solidFill>
                  <a:srgbClr val="FFFFFF"/>
                </a:solidFill>
                <a:latin typeface="Calibri" panose="020F0502020204030204" pitchFamily="34" charset="0"/>
              </a:rPr>
              <a:t>與主耶穌交談  </a:t>
            </a:r>
            <a:r>
              <a:rPr lang="zh-CN" altLang="en-US">
                <a:solidFill>
                  <a:srgbClr val="FFFFFF"/>
                </a:solidFill>
                <a:latin typeface="Calibri" panose="020F0502020204030204" pitchFamily="34" charset="0"/>
                <a:ea typeface="等线" pitchFamily="2" charset="-122"/>
              </a:rPr>
              <a:t>副歌 </a:t>
            </a:r>
            <a:r>
              <a:rPr lang="en-US" altLang="zh-CN">
                <a:solidFill>
                  <a:srgbClr val="FFFFFF"/>
                </a:solidFill>
                <a:latin typeface="Calibri" panose="020F0502020204030204" pitchFamily="34" charset="0"/>
                <a:ea typeface="等线" pitchFamily="2" charset="-122"/>
              </a:rPr>
              <a:t>1/2</a:t>
            </a:r>
            <a:endParaRPr lang="en-US" altLang="zh-CN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1625" y="41275"/>
            <a:ext cx="8424863" cy="6248400"/>
          </a:xfrm>
          <a:prstGeom prst="rect">
            <a:avLst/>
          </a:prstGeom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你覺得 禱告的靈迫切激動</a:t>
            </a:r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覺得 禱告的火燒在心中</a:t>
            </a:r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深知 與主耶穌交談</a:t>
            </a:r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萬事皆順通 順通</a:t>
            </a:r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Now when you feel a little </a:t>
            </a: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prayer wheel turning</a:t>
            </a: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You'll know a little fire is burning</a:t>
            </a: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You will find a little talk </a:t>
            </a: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with Jesus makes it right</a:t>
            </a:r>
          </a:p>
        </p:txBody>
      </p:sp>
      <p:sp>
        <p:nvSpPr>
          <p:cNvPr id="3" name="Rectangle 2"/>
          <p:cNvSpPr/>
          <p:nvPr/>
        </p:nvSpPr>
        <p:spPr>
          <a:xfrm>
            <a:off x="6418263" y="6346825"/>
            <a:ext cx="2513012" cy="369888"/>
          </a:xfrm>
          <a:prstGeom prst="rect">
            <a:avLst/>
          </a:prstGeom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TW" altLang="en-US">
                <a:solidFill>
                  <a:srgbClr val="FFFFFF"/>
                </a:solidFill>
                <a:latin typeface="Calibri" panose="020F0502020204030204" pitchFamily="34" charset="0"/>
              </a:rPr>
              <a:t>與主耶穌交談  </a:t>
            </a:r>
            <a:r>
              <a:rPr lang="zh-CN" altLang="en-US">
                <a:solidFill>
                  <a:srgbClr val="FFFFFF"/>
                </a:solidFill>
                <a:latin typeface="Calibri" panose="020F0502020204030204" pitchFamily="34" charset="0"/>
                <a:ea typeface="等线" pitchFamily="2" charset="-122"/>
              </a:rPr>
              <a:t>副歌 </a:t>
            </a:r>
            <a:r>
              <a:rPr lang="en-US" altLang="zh-CN">
                <a:solidFill>
                  <a:srgbClr val="FFFFFF"/>
                </a:solidFill>
                <a:latin typeface="Calibri" panose="020F0502020204030204" pitchFamily="34" charset="0"/>
                <a:ea typeface="等线" pitchFamily="2" charset="-122"/>
              </a:rPr>
              <a:t>2/2</a:t>
            </a:r>
            <a:endParaRPr lang="en-US" altLang="zh-CN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5900" y="422275"/>
            <a:ext cx="8712200" cy="6554788"/>
          </a:xfrm>
          <a:prstGeom prst="rect">
            <a:avLst/>
          </a:prstGeom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TW" altLang="en-US" sz="4800" b="1">
                <a:solidFill>
                  <a:srgbClr val="FFFFFF"/>
                </a:solidFill>
                <a:latin typeface="Calibri" panose="020F0502020204030204" pitchFamily="34" charset="0"/>
              </a:rPr>
              <a:t>前我陷溺罪中</a:t>
            </a:r>
            <a:endParaRPr lang="en-US" altLang="zh-TW" sz="48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zh-TW" altLang="en-US" sz="4800" b="1">
                <a:solidFill>
                  <a:srgbClr val="FFFFFF"/>
                </a:solidFill>
                <a:latin typeface="Calibri" panose="020F0502020204030204" pitchFamily="34" charset="0"/>
              </a:rPr>
              <a:t>幸耶穌施恩寵</a:t>
            </a:r>
            <a:endParaRPr lang="en-US" altLang="zh-TW" sz="48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zh-TW" altLang="en-US" sz="4800" b="1">
                <a:solidFill>
                  <a:srgbClr val="FFFFFF"/>
                </a:solidFill>
                <a:latin typeface="Calibri" panose="020F0502020204030204" pitchFamily="34" charset="0"/>
              </a:rPr>
              <a:t>有天上榮耀光  </a:t>
            </a:r>
            <a:endParaRPr lang="en-US" altLang="zh-TW" sz="48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zh-TW" altLang="en-US" sz="4800" b="1">
                <a:solidFill>
                  <a:srgbClr val="FFFFFF"/>
                </a:solidFill>
                <a:latin typeface="Calibri" panose="020F0502020204030204" pitchFamily="34" charset="0"/>
              </a:rPr>
              <a:t>填補我靈虛空</a:t>
            </a:r>
            <a:endParaRPr lang="en-US" altLang="zh-TW" sz="48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endParaRPr lang="en-US" altLang="zh-TW" sz="36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en-US" altLang="zh-TW" sz="3600" b="1">
                <a:solidFill>
                  <a:srgbClr val="FFFFFF"/>
                </a:solidFill>
                <a:latin typeface="Calibri" panose="020F0502020204030204" pitchFamily="34" charset="0"/>
              </a:rPr>
              <a:t>I once was lost in sin </a:t>
            </a:r>
          </a:p>
          <a:p>
            <a:pPr algn="ctr" eaLnBrk="1" hangingPunct="1"/>
            <a:r>
              <a:rPr lang="en-US" altLang="zh-TW" sz="3600" b="1">
                <a:solidFill>
                  <a:srgbClr val="FFFFFF"/>
                </a:solidFill>
                <a:latin typeface="Calibri" panose="020F0502020204030204" pitchFamily="34" charset="0"/>
              </a:rPr>
              <a:t>but Jesus took me in</a:t>
            </a:r>
          </a:p>
          <a:p>
            <a:pPr algn="ctr" eaLnBrk="1" hangingPunct="1"/>
            <a:r>
              <a:rPr lang="en-US" altLang="zh-TW" sz="3600" b="1">
                <a:solidFill>
                  <a:srgbClr val="FFFFFF"/>
                </a:solidFill>
                <a:latin typeface="Calibri" panose="020F0502020204030204" pitchFamily="34" charset="0"/>
              </a:rPr>
              <a:t>And then a little light from </a:t>
            </a:r>
          </a:p>
          <a:p>
            <a:pPr algn="ctr" eaLnBrk="1" hangingPunct="1"/>
            <a:r>
              <a:rPr lang="en-US" altLang="zh-TW" sz="3600" b="1">
                <a:solidFill>
                  <a:srgbClr val="FFFFFF"/>
                </a:solidFill>
                <a:latin typeface="Calibri" panose="020F0502020204030204" pitchFamily="34" charset="0"/>
              </a:rPr>
              <a:t>Heaven filled my soul</a:t>
            </a:r>
          </a:p>
          <a:p>
            <a:pPr algn="ctr" eaLnBrk="1" hangingPunct="1"/>
            <a:endParaRPr lang="en-US" altLang="en-US" sz="48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94488" y="6275388"/>
            <a:ext cx="2233612" cy="64611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TW" altLang="en-US">
                <a:solidFill>
                  <a:srgbClr val="FFFFFF"/>
                </a:solidFill>
                <a:latin typeface="Calibri" panose="020F0502020204030204" pitchFamily="34" charset="0"/>
              </a:rPr>
              <a:t>與主耶穌交談 </a:t>
            </a:r>
            <a:r>
              <a:rPr lang="en-US" altLang="zh-CN">
                <a:solidFill>
                  <a:srgbClr val="FFFFFF"/>
                </a:solidFill>
                <a:latin typeface="Calibri" panose="020F0502020204030204" pitchFamily="34" charset="0"/>
                <a:ea typeface="等线" pitchFamily="2" charset="-122"/>
              </a:rPr>
              <a:t>1.1/2</a:t>
            </a:r>
            <a:r>
              <a:rPr lang="zh-TW" altLang="en-US">
                <a:solidFill>
                  <a:srgbClr val="FFFFFF"/>
                </a:solidFill>
                <a:latin typeface="Calibri" panose="020F0502020204030204" pitchFamily="34" charset="0"/>
              </a:rPr>
              <a:t/>
            </a:r>
            <a:br>
              <a:rPr lang="zh-TW" altLang="en-US">
                <a:solidFill>
                  <a:srgbClr val="FFFFFF"/>
                </a:solidFill>
                <a:latin typeface="Calibri" panose="020F0502020204030204" pitchFamily="34" charset="0"/>
              </a:rPr>
            </a:br>
            <a:endParaRPr lang="en-US" altLang="zh-CN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5013" y="533400"/>
            <a:ext cx="7673975" cy="5692775"/>
          </a:xfrm>
          <a:prstGeom prst="rect">
            <a:avLst/>
          </a:prstGeom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</a:rPr>
              <a:t>主大愛沐我心</a:t>
            </a:r>
            <a:endParaRPr lang="en-US" altLang="zh-TW" sz="4400" b="1">
              <a:solidFill>
                <a:srgbClr val="FFFFFF"/>
              </a:solidFill>
            </a:endParaRPr>
          </a:p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</a:rPr>
              <a:t>我名刻在天上</a:t>
            </a:r>
            <a:endParaRPr lang="en-US" altLang="zh-TW" sz="4400" b="1">
              <a:solidFill>
                <a:srgbClr val="FFFFFF"/>
              </a:solidFill>
            </a:endParaRPr>
          </a:p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</a:rPr>
              <a:t>與主耶穌交談</a:t>
            </a:r>
            <a:endParaRPr lang="en-US" altLang="zh-TW" sz="4400" b="1">
              <a:solidFill>
                <a:srgbClr val="FFFFFF"/>
              </a:solidFill>
            </a:endParaRPr>
          </a:p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</a:rPr>
              <a:t>使我痊癒安康</a:t>
            </a:r>
            <a:endParaRPr lang="en-US" altLang="zh-TW" sz="4400" b="1">
              <a:solidFill>
                <a:srgbClr val="FFFFFF"/>
              </a:solidFill>
            </a:endParaRPr>
          </a:p>
          <a:p>
            <a:pPr algn="ctr" eaLnBrk="1" hangingPunct="1"/>
            <a:endParaRPr lang="en-US" altLang="zh-TW" sz="4400" b="1">
              <a:solidFill>
                <a:srgbClr val="FFFFFF"/>
              </a:solidFill>
            </a:endParaRP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He bathed my heart in love </a:t>
            </a: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and wrote my name above</a:t>
            </a: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And just a little talk with </a:t>
            </a: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Jesus made me whole</a:t>
            </a:r>
          </a:p>
        </p:txBody>
      </p:sp>
      <p:sp>
        <p:nvSpPr>
          <p:cNvPr id="4" name="Rectangle 3"/>
          <p:cNvSpPr/>
          <p:nvPr/>
        </p:nvSpPr>
        <p:spPr>
          <a:xfrm>
            <a:off x="6716713" y="6324600"/>
            <a:ext cx="2120900" cy="369888"/>
          </a:xfrm>
          <a:prstGeom prst="rect">
            <a:avLst/>
          </a:prstGeom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TW" altLang="en-US">
                <a:solidFill>
                  <a:srgbClr val="FFFFFF"/>
                </a:solidFill>
                <a:latin typeface="Calibri" panose="020F0502020204030204" pitchFamily="34" charset="0"/>
              </a:rPr>
              <a:t>與主耶穌交談 </a:t>
            </a:r>
            <a:r>
              <a:rPr lang="en-US" altLang="zh-CN">
                <a:solidFill>
                  <a:srgbClr val="FFFFFF"/>
                </a:solidFill>
                <a:latin typeface="Calibri" panose="020F0502020204030204" pitchFamily="34" charset="0"/>
                <a:ea typeface="等线" pitchFamily="2" charset="-122"/>
              </a:rPr>
              <a:t>1.2/2</a:t>
            </a:r>
            <a:endParaRPr lang="en-US" altLang="zh-CN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8738"/>
            <a:ext cx="9029700" cy="5692775"/>
          </a:xfrm>
          <a:prstGeom prst="rect">
            <a:avLst/>
          </a:prstGeom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請大家 快來與主耶穌交談</a:t>
            </a:r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大家 快向主傾訴你困難</a:t>
            </a:r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主必 垂聽你呼求</a:t>
            </a:r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我主必 一步步拯救</a:t>
            </a:r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Now let us have a little talk with Jesus</a:t>
            </a: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Let us tell Him all about our troubles</a:t>
            </a: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He will hear our faintest cry </a:t>
            </a: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and we will answer by and by</a:t>
            </a:r>
          </a:p>
        </p:txBody>
      </p:sp>
      <p:sp>
        <p:nvSpPr>
          <p:cNvPr id="3" name="Rectangle 2"/>
          <p:cNvSpPr/>
          <p:nvPr/>
        </p:nvSpPr>
        <p:spPr>
          <a:xfrm>
            <a:off x="6464300" y="6267450"/>
            <a:ext cx="2514600" cy="369888"/>
          </a:xfrm>
          <a:prstGeom prst="rect">
            <a:avLst/>
          </a:prstGeom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TW" altLang="en-US">
                <a:solidFill>
                  <a:srgbClr val="FFFFFF"/>
                </a:solidFill>
                <a:latin typeface="Calibri" panose="020F0502020204030204" pitchFamily="34" charset="0"/>
              </a:rPr>
              <a:t>與主耶穌交談  </a:t>
            </a:r>
            <a:r>
              <a:rPr lang="zh-CN" altLang="en-US">
                <a:solidFill>
                  <a:srgbClr val="FFFFFF"/>
                </a:solidFill>
                <a:latin typeface="Calibri" panose="020F0502020204030204" pitchFamily="34" charset="0"/>
                <a:ea typeface="等线" pitchFamily="2" charset="-122"/>
              </a:rPr>
              <a:t>副歌 </a:t>
            </a:r>
            <a:r>
              <a:rPr lang="en-US" altLang="zh-CN">
                <a:solidFill>
                  <a:srgbClr val="FFFFFF"/>
                </a:solidFill>
                <a:latin typeface="Calibri" panose="020F0502020204030204" pitchFamily="34" charset="0"/>
                <a:ea typeface="等线" pitchFamily="2" charset="-122"/>
              </a:rPr>
              <a:t>1/2</a:t>
            </a:r>
            <a:endParaRPr lang="en-US" altLang="zh-CN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1625" y="41275"/>
            <a:ext cx="8424863" cy="6248400"/>
          </a:xfrm>
          <a:prstGeom prst="rect">
            <a:avLst/>
          </a:prstGeom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你覺得 禱告的靈迫切激動</a:t>
            </a:r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覺得 禱告的火燒在心中</a:t>
            </a:r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深知 與主耶穌交談</a:t>
            </a:r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萬事皆順通 順通</a:t>
            </a:r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Now when you feel a little </a:t>
            </a: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prayer wheel turning</a:t>
            </a: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You'll know a little fire is burning</a:t>
            </a: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You will find a little talk </a:t>
            </a: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with Jesus makes it right</a:t>
            </a:r>
          </a:p>
        </p:txBody>
      </p:sp>
      <p:sp>
        <p:nvSpPr>
          <p:cNvPr id="3" name="Rectangle 2"/>
          <p:cNvSpPr/>
          <p:nvPr/>
        </p:nvSpPr>
        <p:spPr>
          <a:xfrm>
            <a:off x="6418263" y="6346825"/>
            <a:ext cx="2513012" cy="369888"/>
          </a:xfrm>
          <a:prstGeom prst="rect">
            <a:avLst/>
          </a:prstGeom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TW" altLang="en-US">
                <a:solidFill>
                  <a:srgbClr val="FFFFFF"/>
                </a:solidFill>
                <a:latin typeface="Calibri" panose="020F0502020204030204" pitchFamily="34" charset="0"/>
              </a:rPr>
              <a:t>與主耶穌交談  </a:t>
            </a:r>
            <a:r>
              <a:rPr lang="zh-CN" altLang="en-US">
                <a:solidFill>
                  <a:srgbClr val="FFFFFF"/>
                </a:solidFill>
                <a:latin typeface="Calibri" panose="020F0502020204030204" pitchFamily="34" charset="0"/>
                <a:ea typeface="等线" pitchFamily="2" charset="-122"/>
              </a:rPr>
              <a:t>副歌 </a:t>
            </a:r>
            <a:r>
              <a:rPr lang="en-US" altLang="zh-CN">
                <a:solidFill>
                  <a:srgbClr val="FFFFFF"/>
                </a:solidFill>
                <a:latin typeface="Calibri" panose="020F0502020204030204" pitchFamily="34" charset="0"/>
                <a:ea typeface="等线" pitchFamily="2" charset="-122"/>
              </a:rPr>
              <a:t>2/2</a:t>
            </a:r>
            <a:endParaRPr lang="en-US" altLang="zh-CN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33450" y="212725"/>
            <a:ext cx="7277100" cy="5694363"/>
          </a:xfrm>
          <a:prstGeom prst="rect">
            <a:avLst/>
          </a:prstGeom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雖有疑懼臨頭</a:t>
            </a:r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雖有眼淚湧流</a:t>
            </a:r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有耶穌作朋友</a:t>
            </a:r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晝夜祂必保守</a:t>
            </a:r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I may have doubts and fears </a:t>
            </a: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my eyes be filled with tears</a:t>
            </a: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But Jesus is a friend </a:t>
            </a: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who watches day and night</a:t>
            </a:r>
          </a:p>
        </p:txBody>
      </p:sp>
      <p:sp>
        <p:nvSpPr>
          <p:cNvPr id="3" name="Rectangle 2"/>
          <p:cNvSpPr/>
          <p:nvPr/>
        </p:nvSpPr>
        <p:spPr>
          <a:xfrm>
            <a:off x="6746875" y="6310313"/>
            <a:ext cx="2120900" cy="368300"/>
          </a:xfrm>
          <a:prstGeom prst="rect">
            <a:avLst/>
          </a:prstGeom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TW" altLang="en-US">
                <a:solidFill>
                  <a:srgbClr val="FFFFFF"/>
                </a:solidFill>
                <a:latin typeface="Calibri" panose="020F0502020204030204" pitchFamily="34" charset="0"/>
              </a:rPr>
              <a:t>與主耶穌交談 </a:t>
            </a:r>
            <a:r>
              <a:rPr lang="en-US" altLang="zh-CN">
                <a:solidFill>
                  <a:srgbClr val="FFFFFF"/>
                </a:solidFill>
                <a:latin typeface="Calibri" panose="020F0502020204030204" pitchFamily="34" charset="0"/>
                <a:ea typeface="等线" pitchFamily="2" charset="-122"/>
              </a:rPr>
              <a:t>2.1/2</a:t>
            </a:r>
            <a:endParaRPr lang="en-US" altLang="zh-CN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813" y="227013"/>
            <a:ext cx="7648575" cy="5692775"/>
          </a:xfrm>
          <a:prstGeom prst="rect">
            <a:avLst/>
          </a:prstGeom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我在主前切禱</a:t>
            </a:r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一切主全知道</a:t>
            </a:r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與主耶穌交談</a:t>
            </a:r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萬事盡都美好</a:t>
            </a:r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Oh, I go to Him in prayer</a:t>
            </a: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He knows my every care</a:t>
            </a: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And just a little talk with </a:t>
            </a: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Jesus gonna makes it right</a:t>
            </a:r>
          </a:p>
        </p:txBody>
      </p:sp>
      <p:sp>
        <p:nvSpPr>
          <p:cNvPr id="3" name="Rectangle 2"/>
          <p:cNvSpPr/>
          <p:nvPr/>
        </p:nvSpPr>
        <p:spPr>
          <a:xfrm>
            <a:off x="6800850" y="6197600"/>
            <a:ext cx="2120900" cy="369888"/>
          </a:xfrm>
          <a:prstGeom prst="rect">
            <a:avLst/>
          </a:prstGeom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TW" altLang="en-US">
                <a:solidFill>
                  <a:srgbClr val="FFFFFF"/>
                </a:solidFill>
                <a:latin typeface="Calibri" panose="020F0502020204030204" pitchFamily="34" charset="0"/>
              </a:rPr>
              <a:t>與主耶穌交談 </a:t>
            </a:r>
            <a:r>
              <a:rPr lang="en-US" altLang="zh-CN">
                <a:solidFill>
                  <a:srgbClr val="FFFFFF"/>
                </a:solidFill>
                <a:latin typeface="Calibri" panose="020F0502020204030204" pitchFamily="34" charset="0"/>
                <a:ea typeface="等线" pitchFamily="2" charset="-122"/>
              </a:rPr>
              <a:t>2.2/2</a:t>
            </a:r>
            <a:endParaRPr lang="en-US" altLang="zh-CN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8738"/>
            <a:ext cx="9029700" cy="5692775"/>
          </a:xfrm>
          <a:prstGeom prst="rect">
            <a:avLst/>
          </a:prstGeom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請大家 快來與主耶穌交談</a:t>
            </a:r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大家 快向主傾訴你困難</a:t>
            </a:r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主必 垂聽你呼求</a:t>
            </a:r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我主必 一步步拯救</a:t>
            </a:r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Now let us have a little talk with Jesus</a:t>
            </a: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Let us tell Him all about our troubles</a:t>
            </a: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He will hear our faintest cry </a:t>
            </a: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and we will answer by and by</a:t>
            </a:r>
          </a:p>
        </p:txBody>
      </p:sp>
      <p:sp>
        <p:nvSpPr>
          <p:cNvPr id="3" name="Rectangle 2"/>
          <p:cNvSpPr/>
          <p:nvPr/>
        </p:nvSpPr>
        <p:spPr>
          <a:xfrm>
            <a:off x="6464300" y="6267450"/>
            <a:ext cx="2514600" cy="369888"/>
          </a:xfrm>
          <a:prstGeom prst="rect">
            <a:avLst/>
          </a:prstGeom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TW" altLang="en-US">
                <a:solidFill>
                  <a:srgbClr val="FFFFFF"/>
                </a:solidFill>
                <a:latin typeface="Calibri" panose="020F0502020204030204" pitchFamily="34" charset="0"/>
              </a:rPr>
              <a:t>與主耶穌交談  </a:t>
            </a:r>
            <a:r>
              <a:rPr lang="zh-CN" altLang="en-US">
                <a:solidFill>
                  <a:srgbClr val="FFFFFF"/>
                </a:solidFill>
                <a:latin typeface="Calibri" panose="020F0502020204030204" pitchFamily="34" charset="0"/>
                <a:ea typeface="等线" pitchFamily="2" charset="-122"/>
              </a:rPr>
              <a:t>副歌 </a:t>
            </a:r>
            <a:r>
              <a:rPr lang="en-US" altLang="zh-CN">
                <a:solidFill>
                  <a:srgbClr val="FFFFFF"/>
                </a:solidFill>
                <a:latin typeface="Calibri" panose="020F0502020204030204" pitchFamily="34" charset="0"/>
                <a:ea typeface="等线" pitchFamily="2" charset="-122"/>
              </a:rPr>
              <a:t>1/2</a:t>
            </a:r>
            <a:endParaRPr lang="en-US" altLang="zh-CN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1625" y="41275"/>
            <a:ext cx="8424863" cy="6248400"/>
          </a:xfrm>
          <a:prstGeom prst="rect">
            <a:avLst/>
          </a:prstGeom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你覺得 禱告的靈迫切激動</a:t>
            </a:r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覺得 禱告的火燒在心中</a:t>
            </a:r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深知 與主耶穌交談</a:t>
            </a:r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zh-TW" altLang="en-US" sz="4400" b="1">
                <a:solidFill>
                  <a:srgbClr val="FFFFFF"/>
                </a:solidFill>
                <a:latin typeface="Calibri" panose="020F0502020204030204" pitchFamily="34" charset="0"/>
              </a:rPr>
              <a:t>萬事皆順通 順通</a:t>
            </a:r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endParaRPr lang="en-US" altLang="zh-TW" sz="4400" b="1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Now when you feel a little </a:t>
            </a: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prayer wheel turning</a:t>
            </a: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You'll know a little fire is burning</a:t>
            </a: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You will find a little talk </a:t>
            </a:r>
          </a:p>
          <a:p>
            <a:pPr algn="ctr" eaLnBrk="1" hangingPunct="1"/>
            <a:r>
              <a:rPr lang="en-US" altLang="zh-CN" sz="3600">
                <a:solidFill>
                  <a:srgbClr val="FFFFFF"/>
                </a:solidFill>
                <a:latin typeface="Calibri" panose="020F0502020204030204" pitchFamily="34" charset="0"/>
              </a:rPr>
              <a:t>with Jesus makes it right</a:t>
            </a:r>
          </a:p>
        </p:txBody>
      </p:sp>
      <p:sp>
        <p:nvSpPr>
          <p:cNvPr id="3" name="Rectangle 2"/>
          <p:cNvSpPr/>
          <p:nvPr/>
        </p:nvSpPr>
        <p:spPr>
          <a:xfrm>
            <a:off x="6418263" y="6346825"/>
            <a:ext cx="2513012" cy="369888"/>
          </a:xfrm>
          <a:prstGeom prst="rect">
            <a:avLst/>
          </a:prstGeom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TW" altLang="en-US">
                <a:solidFill>
                  <a:srgbClr val="FFFFFF"/>
                </a:solidFill>
                <a:latin typeface="Calibri" panose="020F0502020204030204" pitchFamily="34" charset="0"/>
              </a:rPr>
              <a:t>與主耶穌交談  </a:t>
            </a:r>
            <a:r>
              <a:rPr lang="zh-CN" altLang="en-US">
                <a:solidFill>
                  <a:srgbClr val="FFFFFF"/>
                </a:solidFill>
                <a:latin typeface="Calibri" panose="020F0502020204030204" pitchFamily="34" charset="0"/>
                <a:ea typeface="等线" pitchFamily="2" charset="-122"/>
              </a:rPr>
              <a:t>副歌 </a:t>
            </a:r>
            <a:r>
              <a:rPr lang="en-US" altLang="zh-CN">
                <a:solidFill>
                  <a:srgbClr val="FFFFFF"/>
                </a:solidFill>
                <a:latin typeface="Calibri" panose="020F0502020204030204" pitchFamily="34" charset="0"/>
                <a:ea typeface="等线" pitchFamily="2" charset="-122"/>
              </a:rPr>
              <a:t>2/2</a:t>
            </a:r>
            <a:endParaRPr lang="en-US" altLang="zh-CN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636</TotalTime>
  <Words>665</Words>
  <Application>Microsoft Office PowerPoint</Application>
  <PresentationFormat>On-screen Show (4:3)</PresentationFormat>
  <Paragraphs>105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31" baseType="lpstr">
      <vt:lpstr>Arial</vt:lpstr>
      <vt:lpstr>宋体</vt:lpstr>
      <vt:lpstr>Calibri</vt:lpstr>
      <vt:lpstr>Times New Roman</vt:lpstr>
      <vt:lpstr>Helvetica</vt:lpstr>
      <vt:lpstr>新細明體</vt:lpstr>
      <vt:lpstr>Monotype Sorts</vt:lpstr>
      <vt:lpstr>Gill Sans</vt:lpstr>
      <vt:lpstr>Calibri Light</vt:lpstr>
      <vt:lpstr>SimHei</vt:lpstr>
      <vt:lpstr>Helvetica Neue</vt:lpstr>
      <vt:lpstr>DFKai-SB</vt:lpstr>
      <vt:lpstr>DFPLiShuW3-B5</vt:lpstr>
      <vt:lpstr>華康隸書體</vt:lpstr>
      <vt:lpstr>華康粗圓體</vt:lpstr>
      <vt:lpstr>全真中圓體</vt:lpstr>
      <vt:lpstr>等线 Light</vt:lpstr>
      <vt:lpstr>等线</vt:lpstr>
      <vt:lpstr>Angsana New</vt:lpstr>
      <vt:lpstr>Office Theme</vt:lpstr>
      <vt:lpstr>與主耶穌交談 Just a little talk with Jesus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LeiChen</dc:creator>
  <cp:lastModifiedBy>PEI</cp:lastModifiedBy>
  <cp:revision>105</cp:revision>
  <cp:lastPrinted>1601-01-01T00:00:00Z</cp:lastPrinted>
  <dcterms:created xsi:type="dcterms:W3CDTF">1601-01-01T00:00:00Z</dcterms:created>
  <dcterms:modified xsi:type="dcterms:W3CDTF">2019-11-03T02:01:09Z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